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23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40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41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9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59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093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2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49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4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22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68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E95A4-A183-46B8-B079-375C9B49B792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1A8D5-DEF8-49AE-BA50-57268A77BE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8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brushSize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369372" y="-141625"/>
            <a:ext cx="59902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Atividade Final-UC 2</a:t>
            </a:r>
            <a:endParaRPr lang="pt-BR" sz="54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364519" y="6181967"/>
            <a:ext cx="575431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Integrantes: </a:t>
            </a:r>
            <a:r>
              <a:rPr lang="pt-BR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Roniclelton</a:t>
            </a:r>
            <a:r>
              <a:rPr lang="pt-B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Otávio, Ricardo</a:t>
            </a:r>
          </a:p>
        </p:txBody>
      </p:sp>
      <p:sp>
        <p:nvSpPr>
          <p:cNvPr id="4" name="Retângulo 3"/>
          <p:cNvSpPr/>
          <p:nvPr/>
        </p:nvSpPr>
        <p:spPr>
          <a:xfrm>
            <a:off x="-1" y="6181968"/>
            <a:ext cx="422516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Projeto</a:t>
            </a:r>
            <a:r>
              <a:rPr lang="pt-B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pt-B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Portal de Empregos</a:t>
            </a:r>
            <a:endParaRPr lang="pt-B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64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61" y="222069"/>
            <a:ext cx="7006554" cy="629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87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73" y="0"/>
            <a:ext cx="3558253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44357" y="344711"/>
            <a:ext cx="33740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Código: </a:t>
            </a:r>
            <a:r>
              <a:rPr lang="pt-BR" sz="3600" b="1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Conexao</a:t>
            </a:r>
            <a:endParaRPr lang="pt-BR" sz="3600" b="1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245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9" y="0"/>
            <a:ext cx="3850221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17348" y="344711"/>
            <a:ext cx="28280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Código: Setup</a:t>
            </a:r>
            <a:endParaRPr lang="pt-BR" sz="3600" b="1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186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748" y="0"/>
            <a:ext cx="1440504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79707" y="344711"/>
            <a:ext cx="41033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Código: Empregador</a:t>
            </a:r>
            <a:endParaRPr lang="pt-BR" sz="3600" b="1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704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79" y="0"/>
            <a:ext cx="5175849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336882"/>
            <a:ext cx="350807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Código: Candidato</a:t>
            </a:r>
            <a:endParaRPr lang="pt-BR" sz="3600" b="1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85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22" y="0"/>
            <a:ext cx="2487955" cy="6858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81790" y="344711"/>
            <a:ext cx="40992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Código: Trabalhador</a:t>
            </a:r>
            <a:endParaRPr lang="pt-BR" sz="3600" b="1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92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30" y="0"/>
            <a:ext cx="951939" cy="6858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05558" y="344711"/>
            <a:ext cx="44993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Código: Administrador</a:t>
            </a:r>
            <a:endParaRPr lang="pt-BR" sz="3600" b="1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638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957459" y="344711"/>
            <a:ext cx="27478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Código: </a:t>
            </a:r>
            <a:r>
              <a:rPr lang="pt-BR" sz="3600" b="1" i="1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  <a:endParaRPr lang="pt-BR" sz="3600" b="1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89" y="991042"/>
            <a:ext cx="8860968" cy="53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89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36</Words>
  <Application>Microsoft Office PowerPoint</Application>
  <PresentationFormat>Personalizar</PresentationFormat>
  <Paragraphs>10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Otávio</dc:creator>
  <cp:lastModifiedBy>ALUNO Manhã (43739)</cp:lastModifiedBy>
  <cp:revision>12</cp:revision>
  <dcterms:created xsi:type="dcterms:W3CDTF">2024-08-26T20:09:31Z</dcterms:created>
  <dcterms:modified xsi:type="dcterms:W3CDTF">2024-09-02T12:19:28Z</dcterms:modified>
</cp:coreProperties>
</file>